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9" r:id="rId7"/>
    <p:sldId id="260" r:id="rId8"/>
    <p:sldId id="261" r:id="rId9"/>
    <p:sldId id="262" r:id="rId10"/>
    <p:sldId id="263" r:id="rId11"/>
    <p:sldId id="268" r:id="rId12"/>
    <p:sldId id="270" r:id="rId13"/>
    <p:sldId id="264" r:id="rId14"/>
    <p:sldId id="265" r:id="rId15"/>
    <p:sldId id="266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814" autoAdjust="0"/>
    <p:restoredTop sz="94660"/>
  </p:normalViewPr>
  <p:slideViewPr>
    <p:cSldViewPr snapToGrid="0">
      <p:cViewPr>
        <p:scale>
          <a:sx n="125" d="100"/>
          <a:sy n="125" d="100"/>
        </p:scale>
        <p:origin x="77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E5EB0B-4054-45BF-BC2A-DD4C31731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6305603-6243-43E8-A91D-F81F9B960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17E84DC-A324-4173-88A9-6AB9F2E57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79F4-81A8-41A5-BC4B-37CF7FCC8ED0}" type="datetimeFigureOut">
              <a:rPr lang="sv-SE" smtClean="0"/>
              <a:t>2021-05-31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433753C-D9E9-4285-B256-94CD4E01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35E5716-3DBF-4309-A866-1B077C5A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976B-4ECB-492B-BCAF-5CF6FDAAFC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435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94CBFC-1B64-4983-A418-7A8BDB7E8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E55351C-8BDF-4669-B5E1-011E5C93E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8865F07-B1F5-470F-91B4-F29CEC431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79F4-81A8-41A5-BC4B-37CF7FCC8ED0}" type="datetimeFigureOut">
              <a:rPr lang="sv-SE" smtClean="0"/>
              <a:t>2021-05-31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9415448-51E9-4929-8D61-6F529ED53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6B4A4E-20CC-4CA7-87B3-3684F3DB8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976B-4ECB-492B-BCAF-5CF6FDAAFC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209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9E51D996-7A10-4BCA-B37A-6DFE585E0D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A1F0DCD-A127-4411-8E1F-11ADA8259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F51865A-5C89-4EDD-9391-28EEF61D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79F4-81A8-41A5-BC4B-37CF7FCC8ED0}" type="datetimeFigureOut">
              <a:rPr lang="sv-SE" smtClean="0"/>
              <a:t>2021-05-31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0B64419-F0AD-4948-BAD9-5ABF68E20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29222-93AC-45B1-9AFC-C65C215C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976B-4ECB-492B-BCAF-5CF6FDAAFC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378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A37901-CB42-49E1-8219-BE66F955B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AA0A986-8DAF-4A58-9D32-670F6EC0D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1409786-AF3C-4D4F-913C-7944BD2A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79F4-81A8-41A5-BC4B-37CF7FCC8ED0}" type="datetimeFigureOut">
              <a:rPr lang="sv-SE" smtClean="0"/>
              <a:t>2021-05-31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AA1C221-898C-4A00-A5BB-5CEBFE833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5667BF3-7BEB-4A1F-9E40-CD06EBE5F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976B-4ECB-492B-BCAF-5CF6FDAAFC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092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625BF7-8961-40AB-AA8C-63EC40E3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EA032C-C29D-4372-BDC6-84C32657A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C7FD7CA-C5CB-43F7-A65F-4825CE03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79F4-81A8-41A5-BC4B-37CF7FCC8ED0}" type="datetimeFigureOut">
              <a:rPr lang="sv-SE" smtClean="0"/>
              <a:t>2021-05-31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49EBB37-692A-4974-91AC-1A5834A61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90B204B-7B28-4C04-AE18-0BAD03B5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976B-4ECB-492B-BCAF-5CF6FDAAFC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2223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FD38B7-EC26-48FA-8347-CCDAF7F3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C43DBC-11C9-4597-94C0-F117E708BB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7D5DF15-88FB-44BF-9B2C-B379E1C1C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6C6222D-1FB7-4481-8383-F36BE04EA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79F4-81A8-41A5-BC4B-37CF7FCC8ED0}" type="datetimeFigureOut">
              <a:rPr lang="sv-SE" smtClean="0"/>
              <a:t>2021-05-31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BEA966B-163E-4B8C-9647-7A6C46B2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FAA74ED-97EB-484E-8ECE-CBBFDFBA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976B-4ECB-492B-BCAF-5CF6FDAAFC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124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5ED136-0109-4667-B23F-93075CFAB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D60C3B-2669-4428-8BC2-6AAB50593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2982570-E76F-43CF-B4BE-654613735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EB9DA27-6A9D-4685-8D13-6BD2E4E23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DA31FBB-E4B8-42D3-B67F-CE8A7502A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249A665-7424-46BB-95B4-531FBEB0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79F4-81A8-41A5-BC4B-37CF7FCC8ED0}" type="datetimeFigureOut">
              <a:rPr lang="sv-SE" smtClean="0"/>
              <a:t>2021-05-31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1B0143F-4F39-4F7F-8A13-88B168390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21E8D66-A14B-4BC9-8B73-A8627841E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976B-4ECB-492B-BCAF-5CF6FDAAFC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3843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EF175F-13FB-45BE-9A05-B054C313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7F07EF6-C37E-425B-B72E-F543998A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79F4-81A8-41A5-BC4B-37CF7FCC8ED0}" type="datetimeFigureOut">
              <a:rPr lang="sv-SE" smtClean="0"/>
              <a:t>2021-05-31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F683143-E0E5-4D8D-8F1F-9521855EC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1021DE1-0019-474A-B68B-51A5E8D0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976B-4ECB-492B-BCAF-5CF6FDAAFC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201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7D2D801-338B-44DA-B66E-EA5B12E0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79F4-81A8-41A5-BC4B-37CF7FCC8ED0}" type="datetimeFigureOut">
              <a:rPr lang="sv-SE" smtClean="0"/>
              <a:t>2021-05-31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7A5673C-992E-4DBB-A64F-7154AEF5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B6729B5-5699-4308-BC46-B17AD7E34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976B-4ECB-492B-BCAF-5CF6FDAAFC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182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FDA354-0156-446E-94EA-7EAB349A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A0EB059-4911-4477-AF84-2DDA800B2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EAB83F2-7800-49A0-BFF5-74513B75E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C3629F6-8968-457C-B2B3-C53ED699B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79F4-81A8-41A5-BC4B-37CF7FCC8ED0}" type="datetimeFigureOut">
              <a:rPr lang="sv-SE" smtClean="0"/>
              <a:t>2021-05-31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13EE7C4-6F70-401F-852D-CC6CE9FE9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F42DD9E-DEAA-407F-9C8A-899B60612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976B-4ECB-492B-BCAF-5CF6FDAAFC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1863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76A1E7-26D0-471F-B696-56608B0F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8176D62-C3DE-41D1-9BEC-B1C607991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2340CC6-443A-4516-8F28-796080419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3CE8EB2-D17E-4436-A56F-88544F7F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79F4-81A8-41A5-BC4B-37CF7FCC8ED0}" type="datetimeFigureOut">
              <a:rPr lang="sv-SE" smtClean="0"/>
              <a:t>2021-05-31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E0CE761-FF42-4806-BB76-D2A1B065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DB1283F-4134-4FEE-9AE4-1ECA6EAD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976B-4ECB-492B-BCAF-5CF6FDAAFC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378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F4294D5-437B-4858-9B5F-8C10C4C9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3C12A6A-E359-4B27-B08F-0CED80FC1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F1953CC-90D5-44E3-871B-F02A8A404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279F4-81A8-41A5-BC4B-37CF7FCC8ED0}" type="datetimeFigureOut">
              <a:rPr lang="sv-SE" smtClean="0"/>
              <a:t>2021-05-31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39D3515-20FD-40DE-91DF-BFB877FD9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B48D792-2C66-4482-A802-025818BF6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F976B-4ECB-492B-BCAF-5CF6FDAAFC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46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768072689932490/videos/2332266433704372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K&#246;penhamn.MOV" TargetMode="Externa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Kyrkan%20M&#246;nster&#229;s.MOV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768072689932490/videos/1126434857529831" TargetMode="External"/><Relationship Id="rId3" Type="http://schemas.openxmlformats.org/officeDocument/2006/relationships/image" Target="cid:76ef8817-9245-48ad-8545-d1703a8f7fa7@myntet.se" TargetMode="External"/><Relationship Id="rId7" Type="http://schemas.openxmlformats.org/officeDocument/2006/relationships/image" Target="cid:ff62d01b-4459-4dfc-a645-6ffa3a20c0f2@myntet.se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19.emf"/><Relationship Id="rId5" Type="http://schemas.openxmlformats.org/officeDocument/2006/relationships/image" Target="cid:63c27e60-ef0c-44f4-af30-76a376187054@myntet.se" TargetMode="External"/><Relationship Id="rId10" Type="http://schemas.openxmlformats.org/officeDocument/2006/relationships/image" Target="cid:4d518f9d-24ed-4231-814b-33ff88d27e56@myntet.se" TargetMode="External"/><Relationship Id="rId4" Type="http://schemas.openxmlformats.org/officeDocument/2006/relationships/image" Target="../media/image16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www.facebook.com/768072689932490/videos/464947380757138" TargetMode="External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768072689932490/videos/2638084389544366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60F5D5-F806-4868-8E9F-A52F7F297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sv-SE" sz="5400"/>
              <a:t>Slutrapport</a:t>
            </a:r>
            <a:br>
              <a:rPr lang="sv-SE" sz="5400"/>
            </a:br>
            <a:r>
              <a:rPr lang="sv-SE" sz="5400"/>
              <a:t>projekt</a:t>
            </a:r>
            <a:br>
              <a:rPr lang="sv-SE" sz="5400"/>
            </a:br>
            <a:r>
              <a:rPr lang="sv-SE" sz="5400"/>
              <a:t>Ellenbarrie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dobjekt 4" descr="En bild som visar person, barn, mark, utomhus&#10;&#10;Automatiskt genererad beskrivning">
            <a:extLst>
              <a:ext uri="{FF2B5EF4-FFF2-40B4-BE49-F238E27FC236}">
                <a16:creationId xmlns:a16="http://schemas.microsoft.com/office/drawing/2014/main" id="{6B1CBB56-8A03-4CFB-857F-09BAB58EB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r="13460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93F961B-85F6-4248-9E2F-4E0947606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95565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99C61E-261E-4B76-843A-9F9BD28F3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>
            <a:normAutofit/>
          </a:bodyPr>
          <a:lstStyle/>
          <a:p>
            <a:r>
              <a:rPr lang="sv-SE" sz="3600" dirty="0"/>
              <a:t>Projekt III </a:t>
            </a:r>
            <a:br>
              <a:rPr lang="sv-SE" sz="3600" dirty="0"/>
            </a:br>
            <a:r>
              <a:rPr lang="sv-SE" sz="3600" dirty="0"/>
              <a:t>ETAGE 2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8E508CE-4BEF-4EB1-A449-93504118C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83" r="1" b="43519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9AAD0A8-56C5-41FC-BF0B-8FBEDF029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77" r="-2" b="45927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C200DF8-E0BF-4229-9C1B-BBB34D33FC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70" r="3" b="42372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A3F9681C-A8B7-4E18-9E63-7B9E8E82F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1" r="-1" b="24015"/>
          <a:stretch/>
        </p:blipFill>
        <p:spPr bwMode="auto">
          <a:xfrm>
            <a:off x="209134" y="4981315"/>
            <a:ext cx="3114391" cy="187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>
            <a:hlinkClick r:id="rId6"/>
            <a:extLst>
              <a:ext uri="{FF2B5EF4-FFF2-40B4-BE49-F238E27FC236}">
                <a16:creationId xmlns:a16="http://schemas.microsoft.com/office/drawing/2014/main" id="{6E3E7EF4-A8E7-4A22-BA64-AB8B8C3D6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30" r="-1" b="23491"/>
          <a:stretch/>
        </p:blipFill>
        <p:spPr bwMode="auto">
          <a:xfrm>
            <a:off x="3811189" y="4607394"/>
            <a:ext cx="3719752" cy="22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63096B0-4FEC-45B4-80ED-1C630AD54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4" y="2274491"/>
            <a:ext cx="3336546" cy="3902472"/>
          </a:xfrm>
        </p:spPr>
        <p:txBody>
          <a:bodyPr>
            <a:normAutofit/>
          </a:bodyPr>
          <a:lstStyle/>
          <a:p>
            <a:endParaRPr lang="sv-SE" sz="2000" dirty="0"/>
          </a:p>
          <a:p>
            <a:r>
              <a:rPr lang="sv-SE" sz="2000" dirty="0"/>
              <a:t>Byggnation av etage två</a:t>
            </a:r>
          </a:p>
          <a:p>
            <a:r>
              <a:rPr lang="sv-SE" sz="2000" dirty="0"/>
              <a:t>Sovsalar</a:t>
            </a:r>
          </a:p>
          <a:p>
            <a:r>
              <a:rPr lang="sv-SE" sz="2000" dirty="0"/>
              <a:t>Lektionsrum</a:t>
            </a:r>
          </a:p>
          <a:p>
            <a:r>
              <a:rPr lang="sv-SE" sz="2000" dirty="0"/>
              <a:t>Fönster</a:t>
            </a:r>
          </a:p>
          <a:p>
            <a:r>
              <a:rPr lang="sv-SE" sz="2000" dirty="0"/>
              <a:t>Dörrar</a:t>
            </a:r>
          </a:p>
          <a:p>
            <a:endParaRPr lang="sv-SE" sz="2000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ADD5AE8-220C-452C-8A93-0FEB4F4B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D00728F-A6E1-40DB-846A-0A8B3EEC20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930" y="2318623"/>
            <a:ext cx="2844800" cy="258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24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586120-C95F-4478-9382-EA30ACC9E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 IV – inredning till Etage 2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231F3A46-E23E-4FEF-B0E8-7916BD548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r="-4" b="-4"/>
          <a:stretch/>
        </p:blipFill>
        <p:spPr bwMode="auto">
          <a:xfrm>
            <a:off x="20" y="10"/>
            <a:ext cx="3008514" cy="42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FD50718-2660-4F47-99F9-38B9DEFD6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48" b="2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CF1D0139-66D9-4506-A73C-182F2010A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r="4908" b="2"/>
          <a:stretch/>
        </p:blipFill>
        <p:spPr bwMode="auto">
          <a:xfrm>
            <a:off x="6122522" y="10"/>
            <a:ext cx="3008376" cy="426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objekt 3">
            <a:extLst>
              <a:ext uri="{FF2B5EF4-FFF2-40B4-BE49-F238E27FC236}">
                <a16:creationId xmlns:a16="http://schemas.microsoft.com/office/drawing/2014/main" id="{7AA61BAC-4F5E-4B15-AFBC-E4CC4B2643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3" b="2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2645A719-3212-46E6-9E23-13067ECF7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593248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71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676A9A4-4627-4F2D-A202-7B7A515CF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24" r="-2" b="26524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52DBF19B-AF6B-4058-B91A-CF6657CD0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0" r="2" b="36741"/>
          <a:stretch/>
        </p:blipFill>
        <p:spPr bwMode="auto"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C641EF7-0D72-4776-855D-D61A18875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9173"/>
          <a:stretch/>
        </p:blipFill>
        <p:spPr bwMode="auto"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>
            <a:hlinkClick r:id="rId5" action="ppaction://hlinkfile"/>
            <a:extLst>
              <a:ext uri="{FF2B5EF4-FFF2-40B4-BE49-F238E27FC236}">
                <a16:creationId xmlns:a16="http://schemas.microsoft.com/office/drawing/2014/main" id="{CEB48219-C8E3-424E-8A76-A74F3B4C9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r="27275" b="1"/>
          <a:stretch/>
        </p:blipFill>
        <p:spPr bwMode="auto"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3E423C9D-BB5F-4A52-8D55-E45AD173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>
            <a:normAutofit/>
          </a:bodyPr>
          <a:lstStyle/>
          <a:p>
            <a:r>
              <a:rPr lang="sv-SE" sz="3600" dirty="0">
                <a:solidFill>
                  <a:srgbClr val="FFFFFF"/>
                </a:solidFill>
              </a:rPr>
              <a:t>Projekt V - Datorer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871A7A9-3465-4DBC-8B3E-E9290A4B8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2" r="-1" b="15509"/>
          <a:stretch/>
        </p:blipFill>
        <p:spPr bwMode="auto"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67CB521B-AA49-4E92-982E-E4FA84884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2177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FB7462-BBAD-491C-8A4D-9717FA75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r>
              <a:rPr lang="sv-SE" dirty="0"/>
              <a:t>Vi möter </a:t>
            </a:r>
            <a:br>
              <a:rPr lang="sv-SE" dirty="0"/>
            </a:br>
            <a:r>
              <a:rPr lang="sv-SE" dirty="0"/>
              <a:t>Niels </a:t>
            </a:r>
            <a:r>
              <a:rPr lang="sv-SE" dirty="0" err="1"/>
              <a:t>Halkjaer</a:t>
            </a:r>
            <a:endParaRPr lang="sv-SE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Picture 2" descr="Kan vara en bild av 9 personer och personer som ler">
            <a:extLst>
              <a:ext uri="{FF2B5EF4-FFF2-40B4-BE49-F238E27FC236}">
                <a16:creationId xmlns:a16="http://schemas.microsoft.com/office/drawing/2014/main" id="{C6478E03-6EA4-486E-8DE7-851CEB7A8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r="22840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82BC781-F5FA-4BDD-AB44-4201F8BC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52474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92E625-5D98-4147-BFF1-6AEB47767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Vi möter barnen i Ellenbarrie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0" name="Picture 2" descr="Kan vara en bild av 20 personer">
            <a:extLst>
              <a:ext uri="{FF2B5EF4-FFF2-40B4-BE49-F238E27FC236}">
                <a16:creationId xmlns:a16="http://schemas.microsoft.com/office/drawing/2014/main" id="{DD0BD481-D1EA-41A0-A1CD-305D59665A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2" r="15767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207DABB-5655-490A-9326-2D74156A8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6626" y="6199631"/>
            <a:ext cx="4256653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chemeClr val="tx1">
                    <a:alpha val="80000"/>
                  </a:schemeClr>
                </a:solidFill>
                <a:latin typeface="Calibri" panose="020F0502020204030204"/>
                <a:ea typeface="+mn-ea"/>
                <a:cs typeface="+mn-cs"/>
              </a:rPr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803552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B574224-93C9-4785-8111-52602D65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Avslutning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8D65F48-F06C-4109-9E2A-2EFE99221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1936" y="365810"/>
            <a:ext cx="4589420" cy="584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CD8542A-CA49-43CB-A961-55DD7693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690062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C88B195-E074-4A29-8EB0-8F868DD7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sv-SE" dirty="0"/>
              <a:t>Det här kommer vi att gå igenom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6C40EA9-30AD-4447-9312-A25F41BAC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956816"/>
            <a:ext cx="7860863" cy="4024884"/>
          </a:xfrm>
        </p:spPr>
        <p:txBody>
          <a:bodyPr anchor="t">
            <a:normAutofit/>
          </a:bodyPr>
          <a:lstStyle/>
          <a:p>
            <a:r>
              <a:rPr lang="sv-SE" sz="2400" dirty="0"/>
              <a:t>Varför just </a:t>
            </a:r>
            <a:r>
              <a:rPr lang="sv-SE" sz="2400" dirty="0" err="1"/>
              <a:t>Ellenbarrie</a:t>
            </a:r>
            <a:r>
              <a:rPr lang="sv-SE" sz="2400" dirty="0"/>
              <a:t>?</a:t>
            </a:r>
          </a:p>
          <a:p>
            <a:r>
              <a:rPr lang="sv-SE" sz="2400" dirty="0"/>
              <a:t>Resan till 170 000 kr </a:t>
            </a:r>
          </a:p>
          <a:p>
            <a:r>
              <a:rPr lang="sv-SE" sz="2400" dirty="0"/>
              <a:t>Vår ambition och justering längs resan</a:t>
            </a:r>
          </a:p>
          <a:p>
            <a:r>
              <a:rPr lang="sv-SE" sz="2400" dirty="0"/>
              <a:t>Projekt I –V</a:t>
            </a:r>
          </a:p>
          <a:p>
            <a:r>
              <a:rPr lang="sv-SE" sz="2400" dirty="0"/>
              <a:t>Vi möter Niels </a:t>
            </a:r>
            <a:r>
              <a:rPr lang="sv-SE" sz="2400" dirty="0" err="1"/>
              <a:t>Halkjaer</a:t>
            </a:r>
            <a:endParaRPr lang="sv-SE" sz="2400" dirty="0"/>
          </a:p>
          <a:p>
            <a:r>
              <a:rPr lang="sv-SE" sz="2400" dirty="0"/>
              <a:t>Vi möter barnen i </a:t>
            </a:r>
            <a:r>
              <a:rPr lang="sv-SE" sz="2400" dirty="0" err="1"/>
              <a:t>Ellenbarrie</a:t>
            </a:r>
            <a:endParaRPr lang="sv-SE" sz="2400" dirty="0"/>
          </a:p>
          <a:p>
            <a:r>
              <a:rPr lang="sv-SE" sz="2400" dirty="0"/>
              <a:t>Avslutning</a:t>
            </a:r>
          </a:p>
          <a:p>
            <a:endParaRPr lang="sv-SE" sz="240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6E1D17F-FA66-449D-BA93-EBB58420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430288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5475E1-9D45-43D1-A7B5-7F81427F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sv-SE"/>
              <a:t>Varför just Ellenbarrie?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1081593-57AB-4861-9135-0E444B799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sv-SE" sz="1800"/>
              <a:t>Företagarparet Leif och Elisabeth samlade lokalt in pengar för att stötta barnhemmet i Elllenbarrie.</a:t>
            </a:r>
          </a:p>
          <a:p>
            <a:pPr marL="0" indent="0">
              <a:buNone/>
            </a:pPr>
            <a:endParaRPr lang="sv-SE" sz="1800"/>
          </a:p>
          <a:p>
            <a:pPr marL="0" indent="0">
              <a:buNone/>
            </a:pPr>
            <a:r>
              <a:rPr lang="sv-SE" sz="1800"/>
              <a:t>Mönsterås Rotaryklubb ville vara med och bidra till det fina initiativ som Elisabeth och Leif startat upp.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n bild som visar text, person, mark, utomhus&#10;&#10;Automatiskt genererad beskrivning">
            <a:extLst>
              <a:ext uri="{FF2B5EF4-FFF2-40B4-BE49-F238E27FC236}">
                <a16:creationId xmlns:a16="http://schemas.microsoft.com/office/drawing/2014/main" id="{1083C291-498F-4567-8CBF-A925D2C46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2065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A04E256-8980-490B-88B2-E06910ACD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835833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134">
            <a:extLst>
              <a:ext uri="{FF2B5EF4-FFF2-40B4-BE49-F238E27FC236}">
                <a16:creationId xmlns:a16="http://schemas.microsoft.com/office/drawing/2014/main" id="{968EB073-27D4-42DD-B533-EFFE0B20B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803871" y="0"/>
            <a:ext cx="638812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96F8464-07C9-47C6-84D4-BF8792F61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735" y="640081"/>
            <a:ext cx="4806184" cy="36373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Ellenbarrie på kartan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57C69F6-E13D-4A15-B9CA-0CE2CD6E4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9" r="2" b="4512"/>
          <a:stretch/>
        </p:blipFill>
        <p:spPr bwMode="auto">
          <a:xfrm>
            <a:off x="20" y="10"/>
            <a:ext cx="610563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16D8AD7-1601-4E73-BAF3-CDB97752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4013379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072313-BF2A-4997-9799-9C8B8EC28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Resan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mot de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170 000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….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F87F073B-4133-413A-A5B1-1AA6BFB43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r="-1" b="4651"/>
          <a:stretch/>
        </p:blipFill>
        <p:spPr bwMode="auto"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6A8B7EB-4CAE-43F7-B9DB-0D5CA10AD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0" r="27591" b="1"/>
          <a:stretch/>
        </p:blipFill>
        <p:spPr bwMode="auto"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Oval 7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6AB51056-9083-4F01-8EBC-399F85A32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9254" b="5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BFCCA2E-00E8-47AA-80B1-D230F2A075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887" b="-4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hlinkClick r:id="rId6" action="ppaction://hlinkfile"/>
            <a:extLst>
              <a:ext uri="{FF2B5EF4-FFF2-40B4-BE49-F238E27FC236}">
                <a16:creationId xmlns:a16="http://schemas.microsoft.com/office/drawing/2014/main" id="{15549495-D3A8-4CB7-A807-8873FEF14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16617"/>
          <a:stretch/>
        </p:blipFill>
        <p:spPr bwMode="auto"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1E878C6-6E2E-44A3-8A2A-C94F2F75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809489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734F66-E0F5-49AB-B981-670233F4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 som varit med och bidragit….</a:t>
            </a:r>
          </a:p>
        </p:txBody>
      </p: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3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D32BBBC-FA69-4747-BC5C-744269410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585618" y="301128"/>
            <a:ext cx="3235541" cy="954484"/>
          </a:xfrm>
          <a:prstGeom prst="rect">
            <a:avLst/>
          </a:prstGeom>
        </p:spPr>
      </p:pic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00" name="Picture 8" descr="Foto anonym- Skriv Ut Gratis Bilder - Bild 30509">
            <a:extLst>
              <a:ext uri="{FF2B5EF4-FFF2-40B4-BE49-F238E27FC236}">
                <a16:creationId xmlns:a16="http://schemas.microsoft.com/office/drawing/2014/main" id="{A443773B-E27F-46FD-8AB1-7EB8A8228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5982789" y="1461101"/>
            <a:ext cx="1939835" cy="145300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jem | Råde">
            <a:extLst>
              <a:ext uri="{FF2B5EF4-FFF2-40B4-BE49-F238E27FC236}">
                <a16:creationId xmlns:a16="http://schemas.microsoft.com/office/drawing/2014/main" id="{35483D7D-52CC-4A61-AC09-4ECC833C18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532" y="3316406"/>
            <a:ext cx="2181357" cy="31492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Freeform: Shape 197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196" name="Picture 4" descr="History">
            <a:extLst>
              <a:ext uri="{FF2B5EF4-FFF2-40B4-BE49-F238E27FC236}">
                <a16:creationId xmlns:a16="http://schemas.microsoft.com/office/drawing/2014/main" id="{0E3066C1-1D37-4FE3-8FF7-C610A2BA5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11989" y="211686"/>
            <a:ext cx="2520069" cy="21379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8" name="Picture 6" descr="Home">
            <a:extLst>
              <a:ext uri="{FF2B5EF4-FFF2-40B4-BE49-F238E27FC236}">
                <a16:creationId xmlns:a16="http://schemas.microsoft.com/office/drawing/2014/main" id="{B705F554-CDCB-47AF-B66C-5EBD092A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88582" y="5118232"/>
            <a:ext cx="2135777" cy="12013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7931385-A8D0-4853-A89A-F129CC9A5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332424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2A343-64CC-4034-8779-EF1378701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104" y="1396289"/>
            <a:ext cx="5034783" cy="1325563"/>
          </a:xfrm>
        </p:spPr>
        <p:txBody>
          <a:bodyPr>
            <a:normAutofit/>
          </a:bodyPr>
          <a:lstStyle/>
          <a:p>
            <a:r>
              <a:rPr lang="sv-SE" dirty="0"/>
              <a:t>Vår ambition och behov av förändring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Important Change to Global Grant Funding | Rotary District 6330">
            <a:extLst>
              <a:ext uri="{FF2B5EF4-FFF2-40B4-BE49-F238E27FC236}">
                <a16:creationId xmlns:a16="http://schemas.microsoft.com/office/drawing/2014/main" id="{FC2EC0E6-EE8B-4112-8F18-D45EF56C6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767" y="801908"/>
            <a:ext cx="4856199" cy="196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vesteringar |">
            <a:extLst>
              <a:ext uri="{FF2B5EF4-FFF2-40B4-BE49-F238E27FC236}">
                <a16:creationId xmlns:a16="http://schemas.microsoft.com/office/drawing/2014/main" id="{1D26AE1D-8856-4830-9B2C-1A40237B9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768" y="3569895"/>
            <a:ext cx="3350106" cy="212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1E80B0F-E92B-43DC-85F4-2A9D431ED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2549" y="2871982"/>
            <a:ext cx="5034784" cy="3181684"/>
          </a:xfrm>
        </p:spPr>
        <p:txBody>
          <a:bodyPr anchor="t">
            <a:normAutofit fontScale="92500" lnSpcReduction="10000"/>
          </a:bodyPr>
          <a:lstStyle/>
          <a:p>
            <a:r>
              <a:rPr lang="sv-SE" dirty="0" err="1"/>
              <a:t>Globat</a:t>
            </a:r>
            <a:r>
              <a:rPr lang="sv-SE" dirty="0"/>
              <a:t> Grant</a:t>
            </a:r>
          </a:p>
          <a:p>
            <a:r>
              <a:rPr lang="sv-SE" dirty="0"/>
              <a:t>Långsiktigt</a:t>
            </a:r>
          </a:p>
          <a:p>
            <a:r>
              <a:rPr lang="sv-SE" dirty="0"/>
              <a:t>Hållbart</a:t>
            </a:r>
          </a:p>
          <a:p>
            <a:r>
              <a:rPr lang="sv-SE" dirty="0"/>
              <a:t>Investering</a:t>
            </a:r>
          </a:p>
          <a:p>
            <a:r>
              <a:rPr lang="sv-SE" dirty="0"/>
              <a:t>Inte för dagen</a:t>
            </a:r>
          </a:p>
          <a:p>
            <a:endParaRPr lang="sv-SE" dirty="0"/>
          </a:p>
          <a:p>
            <a:r>
              <a:rPr lang="sv-SE" dirty="0"/>
              <a:t>Men, vi fick ställa om…. </a:t>
            </a:r>
          </a:p>
          <a:p>
            <a:endParaRPr lang="sv-SE" sz="1800" dirty="0"/>
          </a:p>
          <a:p>
            <a:endParaRPr lang="sv-SE" sz="180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A8C6AA2-4A88-4BBF-BC5A-713AB70CF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419525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0FCB4B80-44DC-4245-B33F-B72122A2C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0" r="28484" b="2"/>
          <a:stretch>
            <a:fillRect/>
          </a:stretch>
        </p:blipFill>
        <p:spPr bwMode="auto">
          <a:xfrm>
            <a:off x="20" y="10"/>
            <a:ext cx="2970445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396B5314-C594-4E35-8249-BF9E455B9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4581"/>
          <a:stretch>
            <a:fillRect/>
          </a:stretch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524636CC-B1CE-43F9-81F3-38137C758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0" r="4" b="4"/>
          <a:stretch>
            <a:fillRect/>
          </a:stretch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hlinkClick r:id="rId8"/>
            <a:extLst>
              <a:ext uri="{FF2B5EF4-FFF2-40B4-BE49-F238E27FC236}">
                <a16:creationId xmlns:a16="http://schemas.microsoft.com/office/drawing/2014/main" id="{F58CD98C-4EEA-4EAC-A78A-70E96E41C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5" r="-1" b="9714"/>
          <a:stretch>
            <a:fillRect/>
          </a:stretch>
        </p:blipFill>
        <p:spPr bwMode="auto">
          <a:xfrm>
            <a:off x="-1018" y="3474720"/>
            <a:ext cx="604443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63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79EFE28-A244-401E-ADF9-9266EAE3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Projekt I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6470FC-8032-425E-8117-6D978A993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9648" y="4510585"/>
            <a:ext cx="5366610" cy="17587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sv-SE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</a:rPr>
              <a:t>Skoluniformer</a:t>
            </a:r>
            <a:endParaRPr kumimoji="0" lang="en-US" altLang="sv-SE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sv-SE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</a:rPr>
              <a:t>Fotbollsskor</a:t>
            </a:r>
            <a:endParaRPr kumimoji="0" lang="en-US" altLang="sv-SE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sv-SE">
                <a:solidFill>
                  <a:srgbClr val="FFFFFF"/>
                </a:solidFill>
              </a:rPr>
              <a:t>Träningsutrustning</a:t>
            </a:r>
            <a:endParaRPr lang="en-US" altLang="sv-SE" dirty="0">
              <a:solidFill>
                <a:srgbClr val="FFFFFF"/>
              </a:solidFill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sv-SE">
                <a:solidFill>
                  <a:srgbClr val="FFFFFF"/>
                </a:solidFill>
              </a:rPr>
              <a:t>Skolmaterial</a:t>
            </a:r>
            <a:endParaRPr kumimoji="0" lang="en-US" altLang="sv-SE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sv-SE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E4B3E76-1671-4855-8A67-5715B84FF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05219"/>
            <a:ext cx="184731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sv-SE" altLang="sv-SE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sv-SE" altLang="sv-SE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sv-SE" altLang="sv-SE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BFCEAD4-7687-4D24-8916-C366A3BD0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20419"/>
            <a:ext cx="184731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sv-SE" altLang="sv-SE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sv-SE" altLang="sv-SE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sv-SE" altLang="sv-SE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2025485D-5A58-4A01-9B22-95373B52B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021619"/>
            <a:ext cx="184731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sv-SE" altLang="sv-SE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sv-SE" altLang="sv-SE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sv-SE" altLang="sv-SE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C7FD229-0476-446C-A858-003128964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336819"/>
            <a:ext cx="184731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sv-SE" altLang="sv-SE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sv-SE" altLang="sv-SE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sv-SE" altLang="sv-SE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1526CCBF-C324-4739-A4CB-60879C234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70851"/>
            <a:ext cx="138371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sv-SE" altLang="sv-SE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sv-SE" altLang="sv-SE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sv-SE" altLang="sv-SE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Skickat från min iPad</a:t>
            </a: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A09D73D9-D0E9-460C-970C-3C972370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0A1D4F74-EFD8-4824-AF68-C04794DE81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3905" y="63374"/>
            <a:ext cx="3021202" cy="331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46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CB92D3D1-2E69-48D1-B286-2946AD218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" b="6"/>
          <a:stretch/>
        </p:blipFill>
        <p:spPr bwMode="auto"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hlinkClick r:id="rId3"/>
            <a:extLst>
              <a:ext uri="{FF2B5EF4-FFF2-40B4-BE49-F238E27FC236}">
                <a16:creationId xmlns:a16="http://schemas.microsoft.com/office/drawing/2014/main" id="{FE1B0B1D-D009-4A2E-B177-B82F6EC38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5" r="2" b="33647"/>
          <a:stretch/>
        </p:blipFill>
        <p:spPr bwMode="auto"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06467BA-32B0-4D47-A4FC-BF6559A70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1" r="-3" b="21685"/>
          <a:stretch/>
        </p:blipFill>
        <p:spPr bwMode="auto"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hlinkClick r:id="rId6"/>
            <a:extLst>
              <a:ext uri="{FF2B5EF4-FFF2-40B4-BE49-F238E27FC236}">
                <a16:creationId xmlns:a16="http://schemas.microsoft.com/office/drawing/2014/main" id="{BF5377EF-1070-4C6C-A156-489F41CA8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1" r="-2" b="31259"/>
          <a:stretch/>
        </p:blipFill>
        <p:spPr bwMode="auto"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6D2FEFD-C5FD-4D18-97BE-F3F2EF658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>
            <a:normAutofit/>
          </a:bodyPr>
          <a:lstStyle/>
          <a:p>
            <a:r>
              <a:rPr lang="sv-SE" sz="3600">
                <a:solidFill>
                  <a:srgbClr val="FFFFFF"/>
                </a:solidFill>
              </a:rPr>
              <a:t>Projekt II – FRISK VATTEN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FCA8746-C2B8-4E05-8B66-9BE873F809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187" r="2" b="23640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3BD9509-32E1-431F-90D6-A3E6125E7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3951027"/>
            <a:ext cx="4746863" cy="2130364"/>
          </a:xfrm>
        </p:spPr>
        <p:txBody>
          <a:bodyPr anchor="ctr">
            <a:normAutofit/>
          </a:bodyPr>
          <a:lstStyle/>
          <a:p>
            <a:r>
              <a:rPr lang="sv-SE" sz="2000">
                <a:solidFill>
                  <a:srgbClr val="FFFFFF"/>
                </a:solidFill>
              </a:rPr>
              <a:t>Djupborrad brun för att säkerställa frisk vatten</a:t>
            </a:r>
          </a:p>
          <a:p>
            <a:r>
              <a:rPr lang="sv-SE" sz="2000">
                <a:solidFill>
                  <a:srgbClr val="FFFFFF"/>
                </a:solidFill>
              </a:rPr>
              <a:t>En av de viktigaste insatserna för att barnen skall få vara friska och kunna vara i skolan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6B9468A-8281-4E4B-B9B8-6CF88D89E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677469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216</Words>
  <Application>Microsoft Office PowerPoint</Application>
  <PresentationFormat>Bredbild</PresentationFormat>
  <Paragraphs>64</Paragraphs>
  <Slides>15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Office-tema</vt:lpstr>
      <vt:lpstr>Slutrapport projekt Ellenbarrie</vt:lpstr>
      <vt:lpstr>Det här kommer vi att gå igenom</vt:lpstr>
      <vt:lpstr>Varför just Ellenbarrie?</vt:lpstr>
      <vt:lpstr>Ellenbarrie på kartan</vt:lpstr>
      <vt:lpstr>Resan mot de 170 000 kr….</vt:lpstr>
      <vt:lpstr>Vi som varit med och bidragit….</vt:lpstr>
      <vt:lpstr>Vår ambition och behov av förändring</vt:lpstr>
      <vt:lpstr>Projekt I</vt:lpstr>
      <vt:lpstr>Projekt II – FRISK VATTEN</vt:lpstr>
      <vt:lpstr>Projekt III  ETAGE 2</vt:lpstr>
      <vt:lpstr>Projekt IV – inredning till Etage 2</vt:lpstr>
      <vt:lpstr>Projekt V - Datorer</vt:lpstr>
      <vt:lpstr>Vi möter  Niels Halkjaer</vt:lpstr>
      <vt:lpstr>Vi möter barnen i Ellenbarrie</vt:lpstr>
      <vt:lpstr>Avslutning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Slutrapport projekt Ellenbarrie</dc:title>
  <dc:creator>Stefan Ohlson</dc:creator>
  <cp:lastModifiedBy>Stefan Ohlson</cp:lastModifiedBy>
  <cp:revision>18</cp:revision>
  <dcterms:created xsi:type="dcterms:W3CDTF">2021-05-30T07:10:26Z</dcterms:created>
  <dcterms:modified xsi:type="dcterms:W3CDTF">2021-05-31T12:16:17Z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rmationClass">
    <vt:lpwstr>Intern</vt:lpwstr>
  </property>
  <property fmtid="{D5CDD505-2E9C-101B-9397-08002B2CF9AE}" pid="3" name="RestrictedAccess">
    <vt:lpwstr/>
  </property>
</Properties>
</file>