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881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524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702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863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34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10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718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52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879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65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22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BE78-5843-46E7-B89D-3C054E88AA69}" type="datetimeFigureOut">
              <a:rPr lang="nb-NO" smtClean="0"/>
              <a:t>07.09.2015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17F24-E51D-4949-960F-66C88CD241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198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64096"/>
          </a:xfrm>
        </p:spPr>
        <p:txBody>
          <a:bodyPr/>
          <a:lstStyle/>
          <a:p>
            <a:r>
              <a:rPr lang="nb-NO" dirty="0" smtClean="0"/>
              <a:t>Medlemsutvikling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1268760"/>
            <a:ext cx="6912768" cy="4824536"/>
          </a:xfrm>
        </p:spPr>
        <p:txBody>
          <a:bodyPr/>
          <a:lstStyle/>
          <a:p>
            <a:r>
              <a:rPr lang="nb-NO" dirty="0" smtClean="0">
                <a:sym typeface="Wingdings" panose="05000000000000000000" pitchFamily="2" charset="2"/>
              </a:rPr>
              <a:t/>
            </a:r>
            <a:br>
              <a:rPr lang="nb-NO" dirty="0" smtClean="0">
                <a:sym typeface="Wingdings" panose="05000000000000000000" pitchFamily="2" charset="2"/>
              </a:rPr>
            </a:br>
            <a:r>
              <a:rPr lang="nb-NO" dirty="0" smtClean="0">
                <a:sym typeface="Wingdings" panose="05000000000000000000" pitchFamily="2" charset="2"/>
              </a:rPr>
              <a:t/>
            </a:r>
            <a:br>
              <a:rPr lang="nb-NO" dirty="0" smtClean="0">
                <a:sym typeface="Wingdings" panose="05000000000000000000" pitchFamily="2" charset="2"/>
              </a:rPr>
            </a:b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Målsetning:</a:t>
            </a:r>
            <a:b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endParaRPr lang="nb-NO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6-8 nye medlemmer</a:t>
            </a:r>
            <a:b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endParaRPr lang="nb-NO" dirty="0" smtClean="0">
              <a:sym typeface="Wingdings" panose="05000000000000000000" pitchFamily="2" charset="2"/>
            </a:endParaRPr>
          </a:p>
        </p:txBody>
      </p:sp>
      <p:pic>
        <p:nvPicPr>
          <p:cNvPr id="4" name="Picture 5" descr="emblem_c-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795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445146" cy="16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64096"/>
          </a:xfrm>
        </p:spPr>
        <p:txBody>
          <a:bodyPr/>
          <a:lstStyle/>
          <a:p>
            <a:r>
              <a:rPr lang="nb-NO" dirty="0" smtClean="0"/>
              <a:t>Medlemsutvikling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1268760"/>
            <a:ext cx="6912768" cy="4824536"/>
          </a:xfrm>
        </p:spPr>
        <p:txBody>
          <a:bodyPr/>
          <a:lstStyle/>
          <a:p>
            <a:pPr algn="l"/>
            <a:r>
              <a:rPr lang="nb-NO" dirty="0" smtClean="0">
                <a:sym typeface="Wingdings" panose="05000000000000000000" pitchFamily="2" charset="2"/>
              </a:rPr>
              <a:t/>
            </a:r>
            <a:br>
              <a:rPr lang="nb-NO" dirty="0" smtClean="0">
                <a:sym typeface="Wingdings" panose="05000000000000000000" pitchFamily="2" charset="2"/>
              </a:rPr>
            </a:br>
            <a:r>
              <a:rPr lang="nb-NO" dirty="0" smtClean="0">
                <a:sym typeface="Wingdings" panose="05000000000000000000" pitchFamily="2" charset="2"/>
              </a:rPr>
              <a:t/>
            </a:r>
            <a:br>
              <a:rPr lang="nb-NO" dirty="0" smtClean="0">
                <a:sym typeface="Wingdings" panose="05000000000000000000" pitchFamily="2" charset="2"/>
              </a:rPr>
            </a:br>
            <a:r>
              <a:rPr lang="nb-NO" dirty="0" smtClean="0">
                <a:sym typeface="Wingdings" panose="05000000000000000000" pitchFamily="2" charset="2"/>
              </a:rPr>
              <a:t>			</a:t>
            </a: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Fokus:</a:t>
            </a:r>
            <a:b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/>
            </a:r>
            <a:b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                 Flere damer</a:t>
            </a:r>
          </a:p>
          <a:p>
            <a:pPr algn="l"/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                 Yrkesaktive </a:t>
            </a:r>
            <a:b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endParaRPr lang="nb-NO" dirty="0" smtClean="0">
              <a:sym typeface="Wingdings" panose="05000000000000000000" pitchFamily="2" charset="2"/>
            </a:endParaRPr>
          </a:p>
        </p:txBody>
      </p:sp>
      <p:pic>
        <p:nvPicPr>
          <p:cNvPr id="4" name="Picture 5" descr="emblem_c-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795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445146" cy="16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7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64096"/>
          </a:xfrm>
        </p:spPr>
        <p:txBody>
          <a:bodyPr/>
          <a:lstStyle/>
          <a:p>
            <a:r>
              <a:rPr lang="nb-NO" dirty="0" smtClean="0"/>
              <a:t>Medlemsutvikling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1268760"/>
            <a:ext cx="6912768" cy="4824536"/>
          </a:xfrm>
        </p:spPr>
        <p:txBody>
          <a:bodyPr/>
          <a:lstStyle/>
          <a:p>
            <a:endParaRPr lang="nb-NO" dirty="0">
              <a:sym typeface="Wingdings" panose="05000000000000000000" pitchFamily="2" charset="2"/>
            </a:endParaRPr>
          </a:p>
          <a:p>
            <a:endParaRPr lang="nb-NO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endParaRPr lang="nb-NO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Vi må jobbe systematisk og målrettet.</a:t>
            </a:r>
          </a:p>
        </p:txBody>
      </p:sp>
      <p:pic>
        <p:nvPicPr>
          <p:cNvPr id="4" name="Picture 5" descr="emblem_c-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795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445146" cy="16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32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64096"/>
          </a:xfrm>
        </p:spPr>
        <p:txBody>
          <a:bodyPr/>
          <a:lstStyle/>
          <a:p>
            <a:r>
              <a:rPr lang="nb-NO" dirty="0" smtClean="0"/>
              <a:t>Medlemsutvikling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848872" cy="453650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Medlemmene kommer med forslag til</a:t>
            </a:r>
            <a:b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aktuelle kandidater</a:t>
            </a:r>
          </a:p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Disse skal være levert senest 5. oktober </a:t>
            </a:r>
            <a:b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til leder av </a:t>
            </a:r>
            <a:r>
              <a:rPr lang="nb-NO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komtitèen</a:t>
            </a: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Liste over aktuelle nye medlemmer leveres styret</a:t>
            </a:r>
          </a:p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Styret vurderer aktuell liste med eventuelle prioriteringer og ser samtidig på balansen </a:t>
            </a:r>
            <a:b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</a:b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alder/kjønn/yrke</a:t>
            </a:r>
            <a:endParaRPr lang="nb-NO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endParaRPr lang="nb-NO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endParaRPr lang="nb-NO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Picture 5" descr="emblem_c-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795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1172"/>
            <a:ext cx="1445146" cy="16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30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64096"/>
          </a:xfrm>
        </p:spPr>
        <p:txBody>
          <a:bodyPr/>
          <a:lstStyle/>
          <a:p>
            <a:r>
              <a:rPr lang="nb-NO" dirty="0" smtClean="0"/>
              <a:t>Medlemsutvikling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848872" cy="4536504"/>
          </a:xfrm>
        </p:spPr>
        <p:txBody>
          <a:bodyPr>
            <a:normAutofit/>
          </a:bodyPr>
          <a:lstStyle/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Utarbeidet liste går ut til øvrige medlemmer</a:t>
            </a:r>
          </a:p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Hvis ikke innsigelser, vil fadder kontakte aktuell(e) person(er) og invitere vedkommende på møter </a:t>
            </a:r>
          </a:p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Dette innen utgangen av oktober </a:t>
            </a:r>
          </a:p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De som er interessert, </a:t>
            </a: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kan være </a:t>
            </a: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med på møter frem til eventuelt opptak</a:t>
            </a:r>
          </a:p>
          <a:p>
            <a:pPr algn="l"/>
            <a:endParaRPr lang="nb-NO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endParaRPr lang="nb-NO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Picture 5" descr="emblem_c-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795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1172"/>
            <a:ext cx="1445146" cy="16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65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64096"/>
          </a:xfrm>
        </p:spPr>
        <p:txBody>
          <a:bodyPr/>
          <a:lstStyle/>
          <a:p>
            <a:r>
              <a:rPr lang="nb-NO" dirty="0" smtClean="0"/>
              <a:t>Medlemsutvikling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7848872" cy="4536504"/>
          </a:xfrm>
        </p:spPr>
        <p:txBody>
          <a:bodyPr>
            <a:normAutofit/>
          </a:bodyPr>
          <a:lstStyle/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Det er viktig at det ikke er for kort tid mellom forespørsel og opptak</a:t>
            </a:r>
          </a:p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Opptak i april/mai</a:t>
            </a:r>
          </a:p>
          <a:p>
            <a:pPr marL="457200" indent="-457200" algn="l">
              <a:buFont typeface="Wingdings"/>
              <a:buChar char="à"/>
            </a:pP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Fadderjobben er viktig med tanke på oppfølging i perioden før/etter opptak</a:t>
            </a:r>
          </a:p>
          <a:p>
            <a:pPr algn="l"/>
            <a:endParaRPr lang="nb-NO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l"/>
            <a:endParaRPr lang="nb-NO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Picture 5" descr="emblem_c-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795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1172"/>
            <a:ext cx="1445146" cy="16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1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64096"/>
          </a:xfrm>
        </p:spPr>
        <p:txBody>
          <a:bodyPr/>
          <a:lstStyle/>
          <a:p>
            <a:r>
              <a:rPr lang="nb-NO" dirty="0" smtClean="0"/>
              <a:t>Medlemsutvikling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1268760"/>
            <a:ext cx="6912768" cy="4824536"/>
          </a:xfrm>
        </p:spPr>
        <p:txBody>
          <a:bodyPr/>
          <a:lstStyle/>
          <a:p>
            <a:endParaRPr lang="nb-NO" dirty="0">
              <a:sym typeface="Wingdings" panose="05000000000000000000" pitchFamily="2" charset="2"/>
            </a:endParaRPr>
          </a:p>
          <a:p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Metoden evalueres, men bør gjennomføres hvert år. For å oppnå kontinuitet bør påtroppende president være medlem i </a:t>
            </a:r>
            <a:r>
              <a:rPr lang="nb-NO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komitèen</a:t>
            </a:r>
            <a:r>
              <a:rPr lang="nb-NO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</p:txBody>
      </p:sp>
      <p:pic>
        <p:nvPicPr>
          <p:cNvPr id="4" name="Picture 5" descr="emblem_c-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27952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445146" cy="16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326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110</Words>
  <Application>Microsoft Office PowerPoint</Application>
  <PresentationFormat>Skjermfremvisning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Office-tema</vt:lpstr>
      <vt:lpstr>Medlemsutvikling</vt:lpstr>
      <vt:lpstr>Medlemsutvikling</vt:lpstr>
      <vt:lpstr>Medlemsutvikling</vt:lpstr>
      <vt:lpstr>Medlemsutvikling</vt:lpstr>
      <vt:lpstr>Medlemsutvikling</vt:lpstr>
      <vt:lpstr>Medlemsutvikling</vt:lpstr>
      <vt:lpstr>Medlemsutvikling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Medlemsutvikling</dc:title>
  <dc:creator>Jørn Fjæstad</dc:creator>
  <cp:lastModifiedBy>Jørn Fjæstad</cp:lastModifiedBy>
  <cp:revision>8</cp:revision>
  <dcterms:created xsi:type="dcterms:W3CDTF">2015-08-24T12:05:28Z</dcterms:created>
  <dcterms:modified xsi:type="dcterms:W3CDTF">2015-09-07T09:33:16Z</dcterms:modified>
</cp:coreProperties>
</file>